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Исторические места Гражданки и Лесного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Лесной </a:t>
            </a:r>
            <a:r>
              <a:rPr lang="ru-RU" dirty="0" smtClean="0"/>
              <a:t>институт</a:t>
            </a:r>
            <a:endParaRPr lang="ru-RU" dirty="0" smtClean="0"/>
          </a:p>
          <a:p>
            <a:r>
              <a:rPr lang="ru-RU" dirty="0" smtClean="0"/>
              <a:t>или</a:t>
            </a:r>
          </a:p>
          <a:p>
            <a:r>
              <a:rPr lang="ru-RU" dirty="0" smtClean="0"/>
              <a:t>Лесотехнический университет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Лесной институт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5400600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начале 19 века были выделены земли под о</a:t>
            </a:r>
            <a:r>
              <a:rPr lang="ru-RU" sz="2000" dirty="0" smtClean="0"/>
              <a:t>бразцовую английскую ферму </a:t>
            </a:r>
            <a:r>
              <a:rPr lang="ru-RU" sz="2000" dirty="0" err="1" smtClean="0"/>
              <a:t>Дэвидсона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Ферма разорилась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1825 году началась реорганизация пространства под Лесной Институт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Оформление района, закладка улиц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1827 год – формирование сада Лесного </a:t>
            </a:r>
            <a:r>
              <a:rPr lang="ru-RU" sz="2000" dirty="0" smtClean="0"/>
              <a:t>Института, подборка </a:t>
            </a:r>
            <a:r>
              <a:rPr lang="ru-RU" sz="2000" dirty="0"/>
              <a:t>саженцев редких пород </a:t>
            </a:r>
            <a:r>
              <a:rPr lang="ru-RU" sz="2000" dirty="0" smtClean="0"/>
              <a:t>деревьев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сада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13044"/>
            <a:ext cx="5111750" cy="27731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1841году закладывается первый дендрологический питомник. За ним следят воспитанники академии.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1862 года </a:t>
            </a:r>
            <a:r>
              <a:rPr lang="ru-RU" sz="2000" dirty="0" smtClean="0"/>
              <a:t>дендрологический </a:t>
            </a:r>
            <a:r>
              <a:rPr lang="ru-RU" sz="2000" dirty="0"/>
              <a:t>сад.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Парк становится местом </a:t>
            </a:r>
            <a:r>
              <a:rPr lang="ru-RU" sz="2000" dirty="0" smtClean="0"/>
              <a:t> </a:t>
            </a:r>
            <a:r>
              <a:rPr lang="ru-RU" sz="2000" dirty="0"/>
              <a:t>отдыха горожан. </a:t>
            </a:r>
            <a:r>
              <a:rPr lang="ru-RU" sz="2000" dirty="0" smtClean="0"/>
              <a:t>Их привлекает хорошо провести время </a:t>
            </a:r>
            <a:r>
              <a:rPr lang="en-US" sz="2000" dirty="0" err="1" smtClean="0"/>
              <a:t>Voxhall</a:t>
            </a:r>
            <a:r>
              <a:rPr lang="en-US" sz="2000" dirty="0" smtClean="0"/>
              <a:t> </a:t>
            </a:r>
            <a:r>
              <a:rPr lang="ru-RU" sz="2000" dirty="0" smtClean="0"/>
              <a:t>или </a:t>
            </a:r>
            <a:r>
              <a:rPr lang="ru-RU" sz="2000" dirty="0" smtClean="0"/>
              <a:t>Вокзал</a:t>
            </a:r>
            <a:r>
              <a:rPr lang="ru-RU" sz="2000" dirty="0" smtClean="0"/>
              <a:t>, помещение для проведения концертов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24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Кайгородов</a:t>
            </a:r>
            <a:r>
              <a:rPr lang="ru-RU" dirty="0" smtClean="0"/>
              <a:t>, почетный профессор Лесного института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8720"/>
            <a:ext cx="5544616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Родился в городе Полоцк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Получил военное образование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Закончил Лесной институт и был отправлен на практику за границу.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возвращении получил кафедру лесной технологии.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Разрабатывал методы и шкалу оценки качества леса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Составил русский толковый </a:t>
            </a:r>
            <a:r>
              <a:rPr lang="ru-RU" dirty="0" err="1" smtClean="0"/>
              <a:t>лесотоварный</a:t>
            </a:r>
            <a:r>
              <a:rPr lang="ru-RU" dirty="0" smtClean="0"/>
              <a:t> словарь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1889 по 1891 года преподавал </a:t>
            </a:r>
            <a:r>
              <a:rPr lang="ru-RU" dirty="0" smtClean="0"/>
              <a:t>Великому Князю </a:t>
            </a:r>
            <a:r>
              <a:rPr lang="ru-RU" dirty="0" smtClean="0"/>
              <a:t>Михаилу Александровичу естественную историю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Прославился, как популяризатор природы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0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</a:t>
            </a:r>
            <a:r>
              <a:rPr lang="ru-RU" dirty="0" err="1" smtClean="0"/>
              <a:t>Кайгородова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456383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Книги ученого по фенологии (науке о сезонных явлениях природы, сроках их наступления и причинах, определяющих эти сроки) издаются  до сих пор и учат наблюдать за окружающей нас живой </a:t>
            </a:r>
            <a:r>
              <a:rPr lang="ru-RU" dirty="0" smtClean="0"/>
              <a:t>природой, следить за сменой сезонов, знать приметы изменений и радоваться климату своей полосы.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36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 природы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71" y="273050"/>
            <a:ext cx="375330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Дмитрий Никифорович придумал вести Дневник природы. Из года в год заносил свои наблюдения природы в журнал  и из их совокупности  делал выводы о постоянных климатических особенностях, свойственных данной местности, и о случайных явлениях. </a:t>
            </a:r>
          </a:p>
          <a:p>
            <a:r>
              <a:rPr lang="ru-RU" dirty="0" smtClean="0"/>
              <a:t>Кроме исследовательской работы, </a:t>
            </a:r>
            <a:r>
              <a:rPr lang="ru-RU" dirty="0" err="1" smtClean="0"/>
              <a:t>Кайгородов</a:t>
            </a:r>
            <a:r>
              <a:rPr lang="ru-RU" dirty="0" smtClean="0"/>
              <a:t> вел и широкую учебную деятельность. Им была организована экскурсионная станция, где гости Лесного института могли, записавшись, пройти по дорожкам парка,  ознакомиться с дендрологическими и ботаническими садами, метеорологической обсерваторией и прилегающими полями.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3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природы о птицах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39134"/>
            <a:ext cx="5111750" cy="39209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Ученый, также, наблюдал птиц, любил их и описал в своих научно-популярных трудах. </a:t>
            </a:r>
          </a:p>
          <a:p>
            <a:r>
              <a:rPr lang="ru-RU" dirty="0" smtClean="0"/>
              <a:t>Перелетные и кочующие птицы представляют необыкновенный интерес. Их перемещения соответствуют изменениям сезонов и связаны с погодными явлениями.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90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Особняк </a:t>
            </a:r>
            <a:r>
              <a:rPr lang="ru-RU" dirty="0" err="1" smtClean="0"/>
              <a:t>Кайгородова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96986"/>
            <a:ext cx="5111750" cy="46052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Дмитрий Никифорович жил на территории Лесного института, потом выкупил участок на берегу Серебряного пруда и построил этот особняк силами родственников и друзей. Проект здания принадлежит брату и зятю,  отделкой интерьеров занимался сын профессора, Анатолий, ученик Архипа </a:t>
            </a:r>
            <a:r>
              <a:rPr lang="ru-RU" dirty="0" err="1" smtClean="0"/>
              <a:t>Куинжи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революцию был национализирован с правом пожизненной аренды, а сейчас там размещается Департамент Лесного хозяйства по Северо-Западному округу.  </a:t>
            </a:r>
          </a:p>
          <a:p>
            <a:r>
              <a:rPr lang="ru-RU" b="1" dirty="0" smtClean="0"/>
              <a:t>Институтский проспект, дом 21Б.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85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396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Исторические места Гражданки и Лесного</vt:lpstr>
      <vt:lpstr>Лесной институт</vt:lpstr>
      <vt:lpstr>Развитие сада</vt:lpstr>
      <vt:lpstr>Дмитрий Кайгородов, почетный профессор Лесного института</vt:lpstr>
      <vt:lpstr>Книги Кайгородова</vt:lpstr>
      <vt:lpstr>Дневник природы</vt:lpstr>
      <vt:lpstr>Календарь природы о птицах</vt:lpstr>
      <vt:lpstr>Особняк Кайгородова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места Гражданки и Лесного</dc:title>
  <dc:creator>Екатерина</dc:creator>
  <cp:lastModifiedBy>Екатерина</cp:lastModifiedBy>
  <cp:revision>34</cp:revision>
  <dcterms:created xsi:type="dcterms:W3CDTF">2022-10-11T12:22:07Z</dcterms:created>
  <dcterms:modified xsi:type="dcterms:W3CDTF">2023-08-23T12:43:25Z</dcterms:modified>
</cp:coreProperties>
</file>